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822" y="6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2BAE-0AB3-4208-B9E2-311FBB6609EF}" type="datetimeFigureOut">
              <a:rPr lang="el-GR" smtClean="0"/>
              <a:t>3/9/2019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6DC60-86C9-4011-A9D9-4E2FAD7E5C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507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1026" name="Picture 2" descr="\\Epanserver02\espa_14-20\ΔΡΑΣΕΙΣ_ΕΠΑνΕΚ_ΠΡΟΒΟΛΗ\4_ΔΡΑΣΕΙΣ_ΟΚΤΩΒΡΙΟΣ_2016\ΥΠΟΧΡΕΩΣΕΙΣ_ΔΗΜΟΣΙΟΤΗΤΑΣ_ΤΟΥΡΙΣΤΙΚΩΝ_ΜΜΕ\tourismosbak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0701338" cy="1512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1174230" y="3075037"/>
            <a:ext cx="86409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ΘΕΟΔΩΡΟΠΟΥΛΟΣ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ΘΕΜΙΣΤΟΚΛΗΣ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Ε.Ε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ΕΜΠΟΡΙΚΗ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ΕΤΑΙΡΕΙΑ ΕΤΑ,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ΔΥΤΙΚΗΣ ΕΛΛΑΔΑΣ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ντάχθηκε στη Δράση «Ενίσχυση Τουριστικών ΜΜΕ για τον εκσυγχρονισμό τους και την ποιοτική αναβάθμιση των παρεχόμενων υπηρεσιών», συνολικού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 εκατ.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Ευρώ.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Το ποσοστό ενίσχυσης κάθε επενδυτικού σχεδίου ανέρχεται σε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40% – 50 %. </a:t>
            </a: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στην ενίσχυση πολύ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μικρών, μικρών και μεσαίων τουριστικών επιχειρήσεων ώστε να βελτιώσουν τη θέση τους στην εσωτερική και διεθνή τουριστική αγορά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αφορά όλες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τις περιφέρειες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χώρας. 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της επιχείρησης είναι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125.921,55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εκ των οποίων η δημόσια δαπάνη ανέρχεται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σε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59.195,89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1170236" y="5401022"/>
            <a:ext cx="89289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εγκαταστάσεις και περιβάλλων χώρος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Εξοπλισμό  και Εγκαταστάσεις προστασίας περιβάλλοντος &amp; εξοικονόμησης ενέργειας &amp; ύδατος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Ανάπτυξη &amp; Πιστοποίηση συστημάτων διασφάλισης ποιότητας &amp; περιβαλλοντικής διαχείρισης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(υφιστάμενου ή/και νέου προσωπικού)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Λογισμικά και Υπηρεσίες Λογισμικού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Παρακολούθηση υλοποίησης του Επενδυτικού Σχεδίου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Μελέτες/έρευνες αγοράς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 – Προώθηση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1170236" y="8529310"/>
            <a:ext cx="8640960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είσοδο της σε νέες τουριστικές αγορές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υπηρεσιών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υπηρεσιών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δημιουργία / διατήρηση ποιοτικών θέσεων εργασίας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Άλλο…………………………………………………………..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l-GR" sz="6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σημαντικά η επιχείρηση, η οποία λειτουργεί σε έναν νευραλγικό τομέα της ελληνικής οικονομίας, αποφέροντας οφέλη στην ανταγωνιστικότητα της χώρας μας καθώς και στην τοπική οικονομία και στην αγορά στην οποία εδρεύει. </a:t>
            </a: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240</Words>
  <Application>Microsoft Office PowerPoint</Application>
  <PresentationFormat>Προσαρμογή</PresentationFormat>
  <Paragraphs>40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Adam Vlachogiannis</cp:lastModifiedBy>
  <cp:revision>37</cp:revision>
  <dcterms:created xsi:type="dcterms:W3CDTF">2018-02-13T12:16:57Z</dcterms:created>
  <dcterms:modified xsi:type="dcterms:W3CDTF">2019-09-03T09:59:39Z</dcterms:modified>
</cp:coreProperties>
</file>